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91" r:id="rId2"/>
    <p:sldId id="256" r:id="rId3"/>
    <p:sldId id="257" r:id="rId4"/>
    <p:sldId id="261" r:id="rId5"/>
    <p:sldId id="262" r:id="rId6"/>
    <p:sldId id="284" r:id="rId7"/>
    <p:sldId id="258" r:id="rId8"/>
    <p:sldId id="283" r:id="rId9"/>
    <p:sldId id="260" r:id="rId10"/>
    <p:sldId id="267" r:id="rId11"/>
    <p:sldId id="264" r:id="rId12"/>
    <p:sldId id="282" r:id="rId13"/>
    <p:sldId id="271" r:id="rId14"/>
    <p:sldId id="272" r:id="rId15"/>
    <p:sldId id="273" r:id="rId16"/>
    <p:sldId id="274" r:id="rId17"/>
    <p:sldId id="290" r:id="rId18"/>
    <p:sldId id="285" r:id="rId19"/>
    <p:sldId id="288" r:id="rId20"/>
    <p:sldId id="289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85E7B9-9269-4031-ACD6-D6189267B854}" type="datetimeFigureOut">
              <a:rPr lang="es-MX" smtClean="0"/>
              <a:pPr/>
              <a:t>07/08/2012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3A95BB-91A9-4A9D-AF6E-67212E5541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908720"/>
            <a:ext cx="808426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600" dirty="0" smtClean="0">
                <a:solidFill>
                  <a:srgbClr val="FFFF00"/>
                </a:solidFill>
                <a:latin typeface="Comic Sans MS" pitchFamily="66" charset="0"/>
              </a:rPr>
              <a:t>PROYECTO</a:t>
            </a:r>
          </a:p>
          <a:p>
            <a:pPr algn="ctr"/>
            <a:r>
              <a:rPr lang="es-MX" sz="6600" dirty="0" smtClean="0">
                <a:solidFill>
                  <a:srgbClr val="FFFF00"/>
                </a:solidFill>
                <a:latin typeface="Comic Sans MS" pitchFamily="66" charset="0"/>
              </a:rPr>
              <a:t> COMUNITARIO </a:t>
            </a:r>
          </a:p>
          <a:p>
            <a:pPr algn="ctr"/>
            <a:r>
              <a:rPr lang="es-MX" sz="6600" dirty="0" smtClean="0">
                <a:solidFill>
                  <a:srgbClr val="FFFF00"/>
                </a:solidFill>
                <a:latin typeface="Comic Sans MS" pitchFamily="66" charset="0"/>
              </a:rPr>
              <a:t>DE PRODUCCION Y</a:t>
            </a:r>
          </a:p>
          <a:p>
            <a:pPr algn="ctr"/>
            <a:r>
              <a:rPr lang="es-MX" sz="6600" dirty="0" smtClean="0">
                <a:solidFill>
                  <a:srgbClr val="FFFF00"/>
                </a:solidFill>
                <a:latin typeface="Comic Sans MS" pitchFamily="66" charset="0"/>
              </a:rPr>
              <a:t>GESTIÓN SOCIAL</a:t>
            </a:r>
          </a:p>
          <a:p>
            <a:pPr algn="ctr"/>
            <a:r>
              <a:rPr lang="es-MX" sz="6600" dirty="0" smtClean="0">
                <a:solidFill>
                  <a:srgbClr val="FFFF00"/>
                </a:solidFill>
                <a:latin typeface="Comic Sans MS" pitchFamily="66" charset="0"/>
              </a:rPr>
              <a:t>DEL HÁBITAT </a:t>
            </a:r>
            <a:endParaRPr lang="es-MX" sz="6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2NIKON\DSCN5544.JPG"/>
          <p:cNvPicPr>
            <a:picLocks noChangeAspect="1" noChangeArrowheads="1"/>
          </p:cNvPicPr>
          <p:nvPr/>
        </p:nvPicPr>
        <p:blipFill>
          <a:blip r:embed="rId2" cstate="print"/>
          <a:srcRect l="14036" t="12087" r="-1763" b="16172"/>
          <a:stretch>
            <a:fillRect/>
          </a:stretch>
        </p:blipFill>
        <p:spPr bwMode="auto">
          <a:xfrm>
            <a:off x="971600" y="1268760"/>
            <a:ext cx="751387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DCIM\102NIKON\DSCN5546.JPG"/>
          <p:cNvPicPr>
            <a:picLocks noChangeAspect="1" noChangeArrowheads="1"/>
          </p:cNvPicPr>
          <p:nvPr/>
        </p:nvPicPr>
        <p:blipFill>
          <a:blip r:embed="rId2" cstate="print"/>
          <a:srcRect l="338" t="4131"/>
          <a:stretch>
            <a:fillRect/>
          </a:stretch>
        </p:blipFill>
        <p:spPr bwMode="auto">
          <a:xfrm>
            <a:off x="4067944" y="476672"/>
            <a:ext cx="4716016" cy="604867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2996952"/>
            <a:ext cx="39276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solidFill>
                  <a:srgbClr val="FFFF00"/>
                </a:solidFill>
                <a:latin typeface="Comic Sans MS" pitchFamily="66" charset="0"/>
              </a:rPr>
              <a:t>DIFUSIÓN DE</a:t>
            </a:r>
          </a:p>
          <a:p>
            <a:r>
              <a:rPr lang="es-MX" sz="4000" dirty="0" smtClean="0">
                <a:solidFill>
                  <a:srgbClr val="FFFF00"/>
                </a:solidFill>
                <a:latin typeface="Comic Sans MS" pitchFamily="66" charset="0"/>
              </a:rPr>
              <a:t> MATERIALES </a:t>
            </a:r>
            <a:endParaRPr lang="es-MX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2492896"/>
            <a:ext cx="8055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FFFF00"/>
                </a:solidFill>
                <a:latin typeface="Comic Sans MS" pitchFamily="66" charset="0"/>
              </a:rPr>
              <a:t>FORMACIÓN</a:t>
            </a:r>
            <a:endParaRPr lang="es-MX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aquel\Desktop\uprez\comisioncom fotos\TRABAJO N GPO\DSCN1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aquel\Desktop\uprez\comisioncom fotos\TRABAJO N GPO\DSCN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aquel\Desktop\uprez\comisioncom fotos\TRABAJO N GPO\DSCN1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aquel\Desktop\uprez\comisioncom fotos\viendo video\DSCN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988840"/>
            <a:ext cx="83679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dirty="0" smtClean="0">
                <a:solidFill>
                  <a:srgbClr val="FFFF00"/>
                </a:solidFill>
                <a:latin typeface="Comic Sans MS" pitchFamily="66" charset="0"/>
              </a:rPr>
              <a:t>OTRAS </a:t>
            </a:r>
          </a:p>
          <a:p>
            <a:pPr algn="ctr"/>
            <a:r>
              <a:rPr lang="es-MX" sz="8800" dirty="0" smtClean="0">
                <a:solidFill>
                  <a:srgbClr val="FFFF00"/>
                </a:solidFill>
                <a:latin typeface="Comic Sans MS" pitchFamily="66" charset="0"/>
              </a:rPr>
              <a:t>ACTIVIDADES</a:t>
            </a:r>
            <a:endParaRPr lang="es-MX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teriales uprez\eventos UPREZ\DSCN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39708"/>
            <a:ext cx="7560840" cy="567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teriales uprez\eventos UPREZ\DSCN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793560" cy="5095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2060848"/>
            <a:ext cx="82830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COMISIÓN DE </a:t>
            </a:r>
          </a:p>
          <a:p>
            <a:pPr algn="ctr"/>
            <a:r>
              <a:rPr lang="es-E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COMUNICACIÓN</a:t>
            </a:r>
            <a:endParaRPr lang="es-ES" sz="72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teriales uprez\eventos UPREZ\DSCN0886.JPG"/>
          <p:cNvPicPr>
            <a:picLocks noChangeAspect="1" noChangeArrowheads="1"/>
          </p:cNvPicPr>
          <p:nvPr/>
        </p:nvPicPr>
        <p:blipFill>
          <a:blip r:embed="rId2" cstate="print"/>
          <a:srcRect t="3858" r="21161" b="17701"/>
          <a:stretch>
            <a:fillRect/>
          </a:stretch>
        </p:blipFill>
        <p:spPr bwMode="auto">
          <a:xfrm>
            <a:off x="1115616" y="764704"/>
            <a:ext cx="723728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fotos 10deabril\PCPGSH evento niños 30 abril 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aquel\Desktop\My photos\Foto0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9208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aquel\Desktop\My photos\Foto0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6084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aquel\Desktop\fotos cel\Foto-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aquel\Desktop\fotos cel\Foto-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raquel\Desktop\fotos cel\Foto-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32656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54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OBJETIVO:</a:t>
            </a:r>
          </a:p>
          <a:p>
            <a:endParaRPr lang="es-ES" sz="54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26876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Desarrollar acciones que promuevan la comunicación y formación entre los compañeros que forman parte del Proyecto de Producción y Gestión Social del Hábitat, a través de la elaboración de boletines, videos documentales, volantes, blog y  programas de radio por internet, etc., con el fin apoyar los procesos organizativos y de desarrollo de una conciencia crítica que permita formar comunidad con identidad y pertenencia</a:t>
            </a: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MX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36712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La Comisión esta </a:t>
            </a: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organizada, </a:t>
            </a:r>
          </a:p>
          <a:p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para el trabajo,</a:t>
            </a: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en </a:t>
            </a: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cinco subcomisiones</a:t>
            </a: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Boletín</a:t>
            </a:r>
          </a:p>
          <a:p>
            <a:pPr>
              <a:buFont typeface="Arial" pitchFamily="34" charset="0"/>
              <a:buChar char="•"/>
            </a:pP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Blog</a:t>
            </a:r>
            <a:endParaRPr lang="es-MX" sz="4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Otros Medios</a:t>
            </a:r>
          </a:p>
          <a:p>
            <a:pPr>
              <a:buFont typeface="Arial" pitchFamily="34" charset="0"/>
              <a:buChar char="•"/>
            </a:pPr>
            <a:r>
              <a:rPr lang="es-MX" sz="4400" dirty="0" smtClean="0">
                <a:solidFill>
                  <a:srgbClr val="FFFF00"/>
                </a:solidFill>
                <a:latin typeface="Comic Sans MS" pitchFamily="66" charset="0"/>
              </a:rPr>
              <a:t>Formación</a:t>
            </a:r>
          </a:p>
          <a:p>
            <a:pPr>
              <a:buFont typeface="Arial" pitchFamily="34" charset="0"/>
              <a:buChar char="•"/>
            </a:pPr>
            <a:endParaRPr lang="es-MX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048164" cy="61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51520" y="26369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FFFF00"/>
                </a:solidFill>
                <a:latin typeface="Comic Sans MS" pitchFamily="66" charset="0"/>
              </a:rPr>
              <a:t>BOLETÍN</a:t>
            </a:r>
            <a:endParaRPr lang="es-MX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4005064"/>
            <a:ext cx="432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uprezcomunicacion@yahoo.com.mx</a:t>
            </a:r>
            <a:endParaRPr lang="es-MX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1628800"/>
            <a:ext cx="3457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FFFF00"/>
                </a:solidFill>
                <a:latin typeface="Comic Sans MS" pitchFamily="66" charset="0"/>
              </a:rPr>
              <a:t>BLOG</a:t>
            </a:r>
            <a:endParaRPr lang="es-MX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4581128"/>
            <a:ext cx="8137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FFFF00"/>
                </a:solidFill>
                <a:latin typeface="Comic Sans MS" pitchFamily="66" charset="0"/>
              </a:rPr>
              <a:t>www.comisioncomunicacion.wordpress.com</a:t>
            </a:r>
            <a:endParaRPr lang="es-MX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lo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33753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692696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solidFill>
                  <a:srgbClr val="FFFF00"/>
                </a:solidFill>
                <a:latin typeface="Comic Sans MS" pitchFamily="66" charset="0"/>
              </a:rPr>
              <a:t>OTROS </a:t>
            </a:r>
          </a:p>
          <a:p>
            <a:pPr algn="ctr"/>
            <a:r>
              <a:rPr lang="es-MX" sz="8800" dirty="0" smtClean="0">
                <a:solidFill>
                  <a:srgbClr val="FFFF00"/>
                </a:solidFill>
                <a:latin typeface="Comic Sans MS" pitchFamily="66" charset="0"/>
              </a:rPr>
              <a:t>MEDIOS</a:t>
            </a:r>
          </a:p>
          <a:p>
            <a:pPr>
              <a:buFont typeface="Arial" pitchFamily="34" charset="0"/>
              <a:buChar char="•"/>
            </a:pPr>
            <a:endParaRPr lang="es-MX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3717032"/>
            <a:ext cx="84353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 dirty="0" smtClean="0">
                <a:solidFill>
                  <a:srgbClr val="FFFF00"/>
                </a:solidFill>
                <a:latin typeface="Comic Sans MS" pitchFamily="66" charset="0"/>
              </a:rPr>
              <a:t>PERIÓDICO MURAL</a:t>
            </a:r>
          </a:p>
          <a:p>
            <a:pPr>
              <a:buFont typeface="Arial" pitchFamily="34" charset="0"/>
              <a:buChar char="•"/>
            </a:pPr>
            <a:r>
              <a:rPr lang="es-MX" sz="3200" dirty="0" smtClean="0">
                <a:solidFill>
                  <a:srgbClr val="FFFF00"/>
                </a:solidFill>
                <a:latin typeface="Comic Sans MS" pitchFamily="66" charset="0"/>
              </a:rPr>
              <a:t>DIFUSIÓN DE MATERIALES DIVERSOS</a:t>
            </a:r>
          </a:p>
          <a:p>
            <a:pPr>
              <a:buFont typeface="Arial" pitchFamily="34" charset="0"/>
              <a:buChar char="•"/>
            </a:pPr>
            <a:r>
              <a:rPr lang="es-MX" sz="3200" dirty="0" smtClean="0">
                <a:solidFill>
                  <a:srgbClr val="FFFF00"/>
                </a:solidFill>
                <a:latin typeface="Comic Sans MS" pitchFamily="66" charset="0"/>
              </a:rPr>
              <a:t>FOLLETOS</a:t>
            </a:r>
          </a:p>
          <a:p>
            <a:pPr>
              <a:buFont typeface="Arial" pitchFamily="34" charset="0"/>
              <a:buChar char="•"/>
            </a:pPr>
            <a:r>
              <a:rPr lang="es-MX" sz="3200" dirty="0" smtClean="0">
                <a:solidFill>
                  <a:srgbClr val="FFFF00"/>
                </a:solidFill>
                <a:latin typeface="Comic Sans MS" pitchFamily="66" charset="0"/>
              </a:rPr>
              <a:t>VIDEOS</a:t>
            </a:r>
          </a:p>
          <a:p>
            <a:pPr>
              <a:buFont typeface="Arial" pitchFamily="34" charset="0"/>
              <a:buChar char="•"/>
            </a:pPr>
            <a:endParaRPr lang="es-MX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2NIKON\DSCN5541.JPG"/>
          <p:cNvPicPr>
            <a:picLocks noChangeAspect="1" noChangeArrowheads="1"/>
          </p:cNvPicPr>
          <p:nvPr/>
        </p:nvPicPr>
        <p:blipFill>
          <a:blip r:embed="rId2" cstate="print"/>
          <a:srcRect r="-261" b="12796"/>
          <a:stretch>
            <a:fillRect/>
          </a:stretch>
        </p:blipFill>
        <p:spPr bwMode="auto">
          <a:xfrm>
            <a:off x="755575" y="404664"/>
            <a:ext cx="7617107" cy="496855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566124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FFFF00"/>
                </a:solidFill>
                <a:latin typeface="Comic Sans MS" pitchFamily="66" charset="0"/>
              </a:rPr>
              <a:t>PERIÓDICO MURAL       </a:t>
            </a:r>
            <a:endParaRPr lang="es-MX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126</Words>
  <Application>Microsoft Office PowerPoint</Application>
  <PresentationFormat>Presentación en pantalla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</dc:creator>
  <cp:lastModifiedBy>raquel</cp:lastModifiedBy>
  <cp:revision>20</cp:revision>
  <dcterms:created xsi:type="dcterms:W3CDTF">2012-08-06T13:17:07Z</dcterms:created>
  <dcterms:modified xsi:type="dcterms:W3CDTF">2012-08-07T13:23:21Z</dcterms:modified>
</cp:coreProperties>
</file>