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dirty="0" smtClean="0"/>
              <a:t>Comisión de archivo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350C98-B6AA-458D-8BC3-FA2259827E8E}" type="datetimeFigureOut">
              <a:rPr lang="es-MX" smtClean="0"/>
              <a:pPr/>
              <a:t>26/07/2011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5F6D53-7ED6-4A1F-8218-6769D42F75D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UPREZ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7584" y="332656"/>
            <a:ext cx="1080121" cy="129614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Footlight MT Light" pitchFamily="18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6764288" cy="1470025"/>
          </a:xfrm>
        </p:spPr>
        <p:txBody>
          <a:bodyPr>
            <a:noAutofit/>
          </a:bodyPr>
          <a:lstStyle/>
          <a:p>
            <a:r>
              <a:rPr lang="es-MX" sz="6000" dirty="0" smtClean="0"/>
              <a:t>Comisión de archivo</a:t>
            </a:r>
            <a:endParaRPr lang="es-MX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48840"/>
            <a:ext cx="5033150" cy="406624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Para mejorar el trabajo de las tareas que se le encomendaron la comisión se dividió en subcomisiones: </a:t>
            </a:r>
          </a:p>
          <a:p>
            <a:pPr>
              <a:buNone/>
            </a:pPr>
            <a:r>
              <a:rPr lang="es-MX" dirty="0" smtClean="0"/>
              <a:t>1- Ordenamiento</a:t>
            </a:r>
          </a:p>
          <a:p>
            <a:pPr>
              <a:buNone/>
            </a:pPr>
            <a:r>
              <a:rPr lang="es-MX" dirty="0" smtClean="0"/>
              <a:t>2- Expedientes individuales</a:t>
            </a:r>
          </a:p>
          <a:p>
            <a:pPr>
              <a:buNone/>
            </a:pPr>
            <a:r>
              <a:rPr lang="es-MX" dirty="0" smtClean="0"/>
              <a:t>3- sistematización y archivo digital</a:t>
            </a:r>
            <a:endParaRPr lang="es-MX" dirty="0"/>
          </a:p>
        </p:txBody>
      </p:sp>
      <p:pic>
        <p:nvPicPr>
          <p:cNvPr id="4" name="3 Imagen" descr="Foto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500306"/>
            <a:ext cx="307183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 (continuación)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5186370" cy="4320520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Ordenamiento y elaboración de archivo: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Su principal función: investigar y dar a conocer lo que es un archivo, sus características y elementos. 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Foto5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714620"/>
            <a:ext cx="285752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 (continuación)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5043494" cy="4536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dirty="0" smtClean="0"/>
              <a:t>Sistematización y archivo digital: 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Su función es digitalizar todos los procesos que van surgiendo en la formación del proyecto. Así como el análisis derivado de los diferentes censos que se llevan a cabo en las brigadas y bases. </a:t>
            </a:r>
            <a:endParaRPr lang="es-MX" dirty="0"/>
          </a:p>
        </p:txBody>
      </p:sp>
      <p:pic>
        <p:nvPicPr>
          <p:cNvPr id="4" name="3 Imagen" descr="Foto5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00306"/>
            <a:ext cx="307183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 (continuación)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4543428" cy="446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Expedientes individuales: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Es la subcomisión encargada de normar la elaboración de expedientes de los compañeros de las brigadas y bases, y emitir los lineamientos para el empleo de la documentación que se requerirá a la hora de solicitar y/o tramitar un crédito ante el INVI. </a:t>
            </a:r>
            <a:endParaRPr lang="es-MX" dirty="0"/>
          </a:p>
        </p:txBody>
      </p:sp>
      <p:pic>
        <p:nvPicPr>
          <p:cNvPr id="4" name="3 Imagen" descr="Foto5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571744"/>
            <a:ext cx="342899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 (continuación)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5043494" cy="4536544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Hasta el día de hoy tenemos una primera etapa de captura de cedulas socioeconómicas</a:t>
            </a:r>
          </a:p>
          <a:p>
            <a:r>
              <a:rPr lang="es-MX" dirty="0" smtClean="0"/>
              <a:t>Estamos capacitados para llevar a cabo la tarea de la captura con mayor eficacia y eficiencia</a:t>
            </a:r>
          </a:p>
          <a:p>
            <a:r>
              <a:rPr lang="es-MX" dirty="0" smtClean="0"/>
              <a:t>Elaboramos un tríptico información relevante sobre los principales documentos que se emplean para solicitar y/o tramitar un crédito ante el INVI. </a:t>
            </a:r>
          </a:p>
          <a:p>
            <a:r>
              <a:rPr lang="es-MX" dirty="0" smtClean="0"/>
              <a:t>Seguimiento y actualización permanentes de los integrantes de nuestras brigadas y bases. </a:t>
            </a:r>
            <a:endParaRPr lang="es-MX" dirty="0"/>
          </a:p>
        </p:txBody>
      </p:sp>
      <p:pic>
        <p:nvPicPr>
          <p:cNvPr id="4" name="3 Imagen" descr="Foto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285992"/>
            <a:ext cx="300039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Nos hace falta…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4614866" cy="4392528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Mayor participación y compromiso</a:t>
            </a:r>
          </a:p>
          <a:p>
            <a:r>
              <a:rPr lang="es-MX" dirty="0" smtClean="0"/>
              <a:t>Conocer el Proyecto Comunitario de Producción y Gestión Social del Hábitat</a:t>
            </a:r>
          </a:p>
          <a:p>
            <a:r>
              <a:rPr lang="es-MX" dirty="0" smtClean="0"/>
              <a:t>Ser mas participativos en la comisión.</a:t>
            </a:r>
          </a:p>
          <a:p>
            <a:r>
              <a:rPr lang="es-MX" dirty="0" smtClean="0"/>
              <a:t>Nos hace falta convivir como comisión. </a:t>
            </a:r>
          </a:p>
          <a:p>
            <a:r>
              <a:rPr lang="es-MX" dirty="0" smtClean="0"/>
              <a:t>Plantearnos metas.</a:t>
            </a:r>
          </a:p>
          <a:p>
            <a:r>
              <a:rPr lang="es-MX" dirty="0" smtClean="0"/>
              <a:t>Actualizarnos y capacitarnos en el uso del equipo de computo.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oto5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643182"/>
            <a:ext cx="3643306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to409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s-MX" sz="8800" dirty="0" smtClean="0"/>
              <a:t>GRACIAS!!!</a:t>
            </a:r>
            <a:endParaRPr lang="es-MX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Comisión de Archivo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709160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/>
              <a:t>La Comisión de Archivo surge en Marzo de 2009, como una necesidad de PCPGSH, de llevar un control de sus integrantes y de los procesos que se requieren para lograr el buen funcionamiento del proyecto. </a:t>
            </a:r>
          </a:p>
          <a:p>
            <a:endParaRPr lang="es-MX" dirty="0"/>
          </a:p>
        </p:txBody>
      </p:sp>
      <p:pic>
        <p:nvPicPr>
          <p:cNvPr id="4" name="3 Imagen" descr="Foto625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14644"/>
            <a:ext cx="2643206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Comisión de archivo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3306" y="2060848"/>
            <a:ext cx="5043494" cy="424851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 comisión de archivo esta integrada por solicitantes de vivienda de cada una de las brigadas y bases que componen UPREZ. </a:t>
            </a:r>
          </a:p>
          <a:p>
            <a:endParaRPr lang="es-MX" dirty="0" smtClean="0"/>
          </a:p>
          <a:p>
            <a:r>
              <a:rPr lang="es-MX" dirty="0" smtClean="0"/>
              <a:t>Las brigadas eligen a sus representantes de archivo y éstos llevan a cabo la tarea de recopilar, conservar y ordenar los documentos que involucren al proyecto. </a:t>
            </a:r>
            <a:endParaRPr lang="es-MX" dirty="0"/>
          </a:p>
        </p:txBody>
      </p:sp>
      <p:pic>
        <p:nvPicPr>
          <p:cNvPr id="4" name="3 Imagen" descr="Foto4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2643206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Comisión de archivo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4686304" cy="453654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Principales acciones en su origen: </a:t>
            </a:r>
          </a:p>
          <a:p>
            <a:r>
              <a:rPr lang="es-MX" dirty="0" smtClean="0"/>
              <a:t>Conformar un padrón de la población vía electrónica</a:t>
            </a:r>
          </a:p>
          <a:p>
            <a:r>
              <a:rPr lang="es-MX" dirty="0" smtClean="0"/>
              <a:t>Conformar listas de integrantes de las diferentes brigadas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oto5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500306"/>
            <a:ext cx="328614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Las tareas de la comisión </a:t>
            </a:r>
            <a:br>
              <a:rPr lang="es-MX" dirty="0" smtClean="0"/>
            </a:br>
            <a:r>
              <a:rPr lang="es-MX" dirty="0" smtClean="0"/>
              <a:t>de archivo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00364" y="1772816"/>
            <a:ext cx="5686436" cy="453654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Trabajamos muy de cerca con el Instituto de Vivienda (INVI) en la elaboración de cedulas socioeconómicas. </a:t>
            </a:r>
          </a:p>
          <a:p>
            <a:r>
              <a:rPr lang="es-MX" dirty="0" smtClean="0"/>
              <a:t>Se aplicaron las cedulas socioeconómicas a la población del proyecto. </a:t>
            </a:r>
          </a:p>
          <a:p>
            <a:r>
              <a:rPr lang="es-MX" dirty="0" smtClean="0"/>
              <a:t>Los integrantes de la comisión fueron capacitados para elaborar luego de la aplicación de la cedula socioeconómica, realizar la captura de los datos en el sistema del INVI.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oto4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264320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Las tareas de la comisión </a:t>
            </a:r>
            <a:br>
              <a:rPr lang="es-MX" dirty="0" smtClean="0"/>
            </a:br>
            <a:r>
              <a:rPr lang="es-MX" dirty="0" smtClean="0"/>
              <a:t>de archivo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709160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pPr algn="just"/>
            <a:r>
              <a:rPr lang="es-MX" dirty="0" smtClean="0"/>
              <a:t>Las y los integrantes de archivo se han capacitado en las instalaciones del INVI. </a:t>
            </a:r>
          </a:p>
          <a:p>
            <a:pPr algn="just"/>
            <a:r>
              <a:rPr lang="es-MX" dirty="0" smtClean="0"/>
              <a:t>Han entrado al portal de ésta institución y han realizado la captura de cedulas socioeconómicas en su primera etapa.</a:t>
            </a:r>
          </a:p>
          <a:p>
            <a:pPr algn="just"/>
            <a:r>
              <a:rPr lang="es-MX" dirty="0" smtClean="0"/>
              <a:t> En fecha reciente se realizará la segunda etapa de la captura de cedulas socioeconómicas.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oto5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500306"/>
            <a:ext cx="278608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Trabajo con la UNAM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3306" y="1772816"/>
            <a:ext cx="5072098" cy="470916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La Facultad de Trabajo Social de la UNAM, participo de manera muy entusiasta con el PCPGSH, y en particular con la comisión de archivo, a la que le impartió el taller de programa de análisis predictivo denominado SPSS. </a:t>
            </a:r>
          </a:p>
          <a:p>
            <a:r>
              <a:rPr lang="es-MX" dirty="0" smtClean="0"/>
              <a:t>Además los alumnos de ésta escuela apoyaron en el diseño y elaboración de la cedula socioeconómica.  </a:t>
            </a:r>
            <a:endParaRPr lang="es-MX" dirty="0"/>
          </a:p>
        </p:txBody>
      </p:sp>
      <p:pic>
        <p:nvPicPr>
          <p:cNvPr id="4" name="3 Imagen" descr="Foto3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321471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es-MX" dirty="0" smtClean="0"/>
              <a:t>Dificultades encontradas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4757742" cy="4608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 smtClean="0"/>
              <a:t>Con el paso del tiempo se empezó a dar una baja de integrantes a la comisión. </a:t>
            </a:r>
          </a:p>
          <a:p>
            <a:pPr algn="just"/>
            <a:r>
              <a:rPr lang="es-MX" dirty="0" smtClean="0"/>
              <a:t>Mucho tiempo para culminar la primera etapa de la captura de la cedula socioeconómica. </a:t>
            </a:r>
          </a:p>
          <a:p>
            <a:pPr algn="just"/>
            <a:r>
              <a:rPr lang="es-MX" dirty="0" smtClean="0"/>
              <a:t>Bajo nivel de capacitación de algunos compañeros que realizaban la captura de cedulas, lo que derivó en el retraso y alargamiento de este proceso. </a:t>
            </a:r>
          </a:p>
          <a:p>
            <a:pPr algn="just"/>
            <a:r>
              <a:rPr lang="es-MX" dirty="0" smtClean="0"/>
              <a:t>Problemas con el sistema del INVI donde se realizaba la captura de cedulas. </a:t>
            </a:r>
          </a:p>
          <a:p>
            <a:endParaRPr lang="es-MX" dirty="0"/>
          </a:p>
        </p:txBody>
      </p:sp>
      <p:pic>
        <p:nvPicPr>
          <p:cNvPr id="4" name="3 Imagen" descr="Foto626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14554"/>
            <a:ext cx="3214710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Dificultades encontradas</a:t>
            </a:r>
            <a:br>
              <a:rPr lang="es-MX" dirty="0" smtClean="0"/>
            </a:br>
            <a:r>
              <a:rPr lang="es-MX" dirty="0" smtClean="0"/>
              <a:t>(continuación)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4604522" cy="393821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Presión para realizar las tareas que se le encomiendan a la comisión</a:t>
            </a:r>
          </a:p>
          <a:p>
            <a:r>
              <a:rPr lang="es-MX" dirty="0" smtClean="0"/>
              <a:t>Falta de interés por parte de los propios integrantes de archivo a las tareas encomendadas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Foto5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643182"/>
            <a:ext cx="328611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683</Words>
  <Application>Microsoft Office PowerPoint</Application>
  <PresentationFormat>Presentación en pantalla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Vértice</vt:lpstr>
      <vt:lpstr>Comisión de archivo</vt:lpstr>
      <vt:lpstr>Comisión de Archivo</vt:lpstr>
      <vt:lpstr>Comisión de archivo</vt:lpstr>
      <vt:lpstr>Comisión de archivo</vt:lpstr>
      <vt:lpstr>Las tareas de la comisión  de archivo</vt:lpstr>
      <vt:lpstr>Las tareas de la comisión  de archivo</vt:lpstr>
      <vt:lpstr>Trabajo con la UNAM</vt:lpstr>
      <vt:lpstr>Dificultades encontradas</vt:lpstr>
      <vt:lpstr>Dificultades encontradas (continuación)</vt:lpstr>
      <vt:lpstr>Logros</vt:lpstr>
      <vt:lpstr>Logros (continuación)</vt:lpstr>
      <vt:lpstr>Logros (continuación)</vt:lpstr>
      <vt:lpstr>Logros (continuación)</vt:lpstr>
      <vt:lpstr>Logros (continuación)</vt:lpstr>
      <vt:lpstr>Nos hace falta…</vt:lpstr>
      <vt:lpstr>GRACIAS!!!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archivo</dc:title>
  <dc:creator>HECTOR</dc:creator>
  <cp:lastModifiedBy>Nombre de usuario</cp:lastModifiedBy>
  <cp:revision>29</cp:revision>
  <dcterms:created xsi:type="dcterms:W3CDTF">2011-07-26T02:40:01Z</dcterms:created>
  <dcterms:modified xsi:type="dcterms:W3CDTF">2011-07-26T21:53:51Z</dcterms:modified>
</cp:coreProperties>
</file>