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0045700" cy="7777163"/>
  <p:notesSz cx="6858000" cy="9144000"/>
  <p:defaultTextStyle>
    <a:defPPr>
      <a:defRPr lang="es-ES_tradnl"/>
    </a:defPPr>
    <a:lvl1pPr marL="0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184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367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551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735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918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102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4285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3469" algn="l" defTabSz="10183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04" y="-90"/>
      </p:cViewPr>
      <p:guideLst>
        <p:guide orient="horz" pos="2450"/>
        <p:guide pos="31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3428" y="2415962"/>
            <a:ext cx="8538845" cy="166704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06855" y="4407059"/>
            <a:ext cx="7031990" cy="19874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5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5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3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576-723D-42C2-95C4-F1D8D05D406C}" type="datetimeFigureOut">
              <a:rPr lang="es-ES_tradnl" smtClean="0"/>
              <a:pPr/>
              <a:t>02/11/2010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4F67-C4A7-46D5-A397-B66776365D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576-723D-42C2-95C4-F1D8D05D406C}" type="datetimeFigureOut">
              <a:rPr lang="es-ES_tradnl" smtClean="0"/>
              <a:pPr/>
              <a:t>02/11/2010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4F67-C4A7-46D5-A397-B66776365D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83132" y="311448"/>
            <a:ext cx="2260283" cy="663579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285" y="311448"/>
            <a:ext cx="6613419" cy="663579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576-723D-42C2-95C4-F1D8D05D406C}" type="datetimeFigureOut">
              <a:rPr lang="es-ES_tradnl" smtClean="0"/>
              <a:pPr/>
              <a:t>02/11/2010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4F67-C4A7-46D5-A397-B66776365D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576-723D-42C2-95C4-F1D8D05D406C}" type="datetimeFigureOut">
              <a:rPr lang="es-ES_tradnl" smtClean="0"/>
              <a:pPr/>
              <a:t>02/11/2010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4F67-C4A7-46D5-A397-B66776365D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3541" y="4997548"/>
            <a:ext cx="8538845" cy="154463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3541" y="3296294"/>
            <a:ext cx="8538845" cy="170125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1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3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75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67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59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51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4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34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576-723D-42C2-95C4-F1D8D05D406C}" type="datetimeFigureOut">
              <a:rPr lang="es-ES_tradnl" smtClean="0"/>
              <a:pPr/>
              <a:t>02/11/2010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4F67-C4A7-46D5-A397-B66776365D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2285" y="1814672"/>
            <a:ext cx="4436851" cy="513256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6564" y="1814672"/>
            <a:ext cx="4436851" cy="513256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576-723D-42C2-95C4-F1D8D05D406C}" type="datetimeFigureOut">
              <a:rPr lang="es-ES_tradnl" smtClean="0"/>
              <a:pPr/>
              <a:t>02/11/2010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4F67-C4A7-46D5-A397-B66776365D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2285" y="1740861"/>
            <a:ext cx="4438595" cy="7255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84" indent="0">
              <a:buNone/>
              <a:defRPr sz="2200" b="1"/>
            </a:lvl2pPr>
            <a:lvl3pPr marL="1018367" indent="0">
              <a:buNone/>
              <a:defRPr sz="2000" b="1"/>
            </a:lvl3pPr>
            <a:lvl4pPr marL="1527551" indent="0">
              <a:buNone/>
              <a:defRPr sz="1800" b="1"/>
            </a:lvl4pPr>
            <a:lvl5pPr marL="2036735" indent="0">
              <a:buNone/>
              <a:defRPr sz="1800" b="1"/>
            </a:lvl5pPr>
            <a:lvl6pPr marL="2545918" indent="0">
              <a:buNone/>
              <a:defRPr sz="1800" b="1"/>
            </a:lvl6pPr>
            <a:lvl7pPr marL="3055102" indent="0">
              <a:buNone/>
              <a:defRPr sz="1800" b="1"/>
            </a:lvl7pPr>
            <a:lvl8pPr marL="3564285" indent="0">
              <a:buNone/>
              <a:defRPr sz="1800" b="1"/>
            </a:lvl8pPr>
            <a:lvl9pPr marL="4073469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285" y="2466369"/>
            <a:ext cx="4438595" cy="448087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03077" y="1740861"/>
            <a:ext cx="4440339" cy="7255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184" indent="0">
              <a:buNone/>
              <a:defRPr sz="2200" b="1"/>
            </a:lvl2pPr>
            <a:lvl3pPr marL="1018367" indent="0">
              <a:buNone/>
              <a:defRPr sz="2000" b="1"/>
            </a:lvl3pPr>
            <a:lvl4pPr marL="1527551" indent="0">
              <a:buNone/>
              <a:defRPr sz="1800" b="1"/>
            </a:lvl4pPr>
            <a:lvl5pPr marL="2036735" indent="0">
              <a:buNone/>
              <a:defRPr sz="1800" b="1"/>
            </a:lvl5pPr>
            <a:lvl6pPr marL="2545918" indent="0">
              <a:buNone/>
              <a:defRPr sz="1800" b="1"/>
            </a:lvl6pPr>
            <a:lvl7pPr marL="3055102" indent="0">
              <a:buNone/>
              <a:defRPr sz="1800" b="1"/>
            </a:lvl7pPr>
            <a:lvl8pPr marL="3564285" indent="0">
              <a:buNone/>
              <a:defRPr sz="1800" b="1"/>
            </a:lvl8pPr>
            <a:lvl9pPr marL="4073469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03077" y="2466369"/>
            <a:ext cx="4440339" cy="448087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576-723D-42C2-95C4-F1D8D05D406C}" type="datetimeFigureOut">
              <a:rPr lang="es-ES_tradnl" smtClean="0"/>
              <a:pPr/>
              <a:t>02/11/2010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4F67-C4A7-46D5-A397-B66776365D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576-723D-42C2-95C4-F1D8D05D406C}" type="datetimeFigureOut">
              <a:rPr lang="es-ES_tradnl" smtClean="0"/>
              <a:pPr/>
              <a:t>02/11/2010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4F67-C4A7-46D5-A397-B66776365D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576-723D-42C2-95C4-F1D8D05D406C}" type="datetimeFigureOut">
              <a:rPr lang="es-ES_tradnl" smtClean="0"/>
              <a:pPr/>
              <a:t>02/11/2010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4F67-C4A7-46D5-A397-B66776365D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286" y="309646"/>
            <a:ext cx="3304966" cy="131779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27590" y="309647"/>
            <a:ext cx="5615825" cy="663759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2286" y="1627444"/>
            <a:ext cx="3304966" cy="5319796"/>
          </a:xfrm>
        </p:spPr>
        <p:txBody>
          <a:bodyPr/>
          <a:lstStyle>
            <a:lvl1pPr marL="0" indent="0">
              <a:buNone/>
              <a:defRPr sz="1600"/>
            </a:lvl1pPr>
            <a:lvl2pPr marL="509184" indent="0">
              <a:buNone/>
              <a:defRPr sz="1300"/>
            </a:lvl2pPr>
            <a:lvl3pPr marL="1018367" indent="0">
              <a:buNone/>
              <a:defRPr sz="1100"/>
            </a:lvl3pPr>
            <a:lvl4pPr marL="1527551" indent="0">
              <a:buNone/>
              <a:defRPr sz="1000"/>
            </a:lvl4pPr>
            <a:lvl5pPr marL="2036735" indent="0">
              <a:buNone/>
              <a:defRPr sz="1000"/>
            </a:lvl5pPr>
            <a:lvl6pPr marL="2545918" indent="0">
              <a:buNone/>
              <a:defRPr sz="1000"/>
            </a:lvl6pPr>
            <a:lvl7pPr marL="3055102" indent="0">
              <a:buNone/>
              <a:defRPr sz="1000"/>
            </a:lvl7pPr>
            <a:lvl8pPr marL="3564285" indent="0">
              <a:buNone/>
              <a:defRPr sz="1000"/>
            </a:lvl8pPr>
            <a:lvl9pPr marL="407346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576-723D-42C2-95C4-F1D8D05D406C}" type="datetimeFigureOut">
              <a:rPr lang="es-ES_tradnl" smtClean="0"/>
              <a:pPr/>
              <a:t>02/11/2010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4F67-C4A7-46D5-A397-B66776365D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69028" y="5444014"/>
            <a:ext cx="6027420" cy="64269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69028" y="694904"/>
            <a:ext cx="6027420" cy="4666298"/>
          </a:xfrm>
        </p:spPr>
        <p:txBody>
          <a:bodyPr/>
          <a:lstStyle>
            <a:lvl1pPr marL="0" indent="0">
              <a:buNone/>
              <a:defRPr sz="3600"/>
            </a:lvl1pPr>
            <a:lvl2pPr marL="509184" indent="0">
              <a:buNone/>
              <a:defRPr sz="3100"/>
            </a:lvl2pPr>
            <a:lvl3pPr marL="1018367" indent="0">
              <a:buNone/>
              <a:defRPr sz="2700"/>
            </a:lvl3pPr>
            <a:lvl4pPr marL="1527551" indent="0">
              <a:buNone/>
              <a:defRPr sz="2200"/>
            </a:lvl4pPr>
            <a:lvl5pPr marL="2036735" indent="0">
              <a:buNone/>
              <a:defRPr sz="2200"/>
            </a:lvl5pPr>
            <a:lvl6pPr marL="2545918" indent="0">
              <a:buNone/>
              <a:defRPr sz="2200"/>
            </a:lvl6pPr>
            <a:lvl7pPr marL="3055102" indent="0">
              <a:buNone/>
              <a:defRPr sz="2200"/>
            </a:lvl7pPr>
            <a:lvl8pPr marL="3564285" indent="0">
              <a:buNone/>
              <a:defRPr sz="2200"/>
            </a:lvl8pPr>
            <a:lvl9pPr marL="4073469" indent="0">
              <a:buNone/>
              <a:defRPr sz="22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69028" y="6086711"/>
            <a:ext cx="6027420" cy="912736"/>
          </a:xfrm>
        </p:spPr>
        <p:txBody>
          <a:bodyPr/>
          <a:lstStyle>
            <a:lvl1pPr marL="0" indent="0">
              <a:buNone/>
              <a:defRPr sz="1600"/>
            </a:lvl1pPr>
            <a:lvl2pPr marL="509184" indent="0">
              <a:buNone/>
              <a:defRPr sz="1300"/>
            </a:lvl2pPr>
            <a:lvl3pPr marL="1018367" indent="0">
              <a:buNone/>
              <a:defRPr sz="1100"/>
            </a:lvl3pPr>
            <a:lvl4pPr marL="1527551" indent="0">
              <a:buNone/>
              <a:defRPr sz="1000"/>
            </a:lvl4pPr>
            <a:lvl5pPr marL="2036735" indent="0">
              <a:buNone/>
              <a:defRPr sz="1000"/>
            </a:lvl5pPr>
            <a:lvl6pPr marL="2545918" indent="0">
              <a:buNone/>
              <a:defRPr sz="1000"/>
            </a:lvl6pPr>
            <a:lvl7pPr marL="3055102" indent="0">
              <a:buNone/>
              <a:defRPr sz="1000"/>
            </a:lvl7pPr>
            <a:lvl8pPr marL="3564285" indent="0">
              <a:buNone/>
              <a:defRPr sz="1000"/>
            </a:lvl8pPr>
            <a:lvl9pPr marL="407346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2576-723D-42C2-95C4-F1D8D05D406C}" type="datetimeFigureOut">
              <a:rPr lang="es-ES_tradnl" smtClean="0"/>
              <a:pPr/>
              <a:t>02/11/2010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4F67-C4A7-46D5-A397-B66776365D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2285" y="311447"/>
            <a:ext cx="9041130" cy="1296194"/>
          </a:xfrm>
          <a:prstGeom prst="rect">
            <a:avLst/>
          </a:prstGeom>
        </p:spPr>
        <p:txBody>
          <a:bodyPr vert="horz" lIns="101837" tIns="50918" rIns="101837" bIns="5091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2285" y="1814672"/>
            <a:ext cx="9041130" cy="5132568"/>
          </a:xfrm>
          <a:prstGeom prst="rect">
            <a:avLst/>
          </a:prstGeom>
        </p:spPr>
        <p:txBody>
          <a:bodyPr vert="horz" lIns="101837" tIns="50918" rIns="101837" bIns="5091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2285" y="7208278"/>
            <a:ext cx="2343997" cy="414062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B2576-723D-42C2-95C4-F1D8D05D406C}" type="datetimeFigureOut">
              <a:rPr lang="es-ES_tradnl" smtClean="0"/>
              <a:pPr/>
              <a:t>02/11/2010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32281" y="7208278"/>
            <a:ext cx="3181138" cy="414062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199418" y="7208278"/>
            <a:ext cx="2343997" cy="414062"/>
          </a:xfrm>
          <a:prstGeom prst="rect">
            <a:avLst/>
          </a:prstGeom>
        </p:spPr>
        <p:txBody>
          <a:bodyPr vert="horz" lIns="101837" tIns="50918" rIns="101837" bIns="509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14F67-C4A7-46D5-A397-B66776365D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36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888" indent="-381888" algn="l" defTabSz="101836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423" indent="-318240" algn="l" defTabSz="1018367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2959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143" indent="-254592" algn="l" defTabSz="101836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1326" indent="-254592" algn="l" defTabSz="101836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0510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694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877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8061" indent="-254592" algn="l" defTabSz="10183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184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367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551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735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918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102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4285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3469" algn="l" defTabSz="10183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8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4887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4887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4887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1588"/>
            <a:ext cx="10067926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4887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7745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4887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778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0067925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67925" cy="778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Personalizado</PresentationFormat>
  <Paragraphs>0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WinuE</cp:lastModifiedBy>
  <cp:revision>47</cp:revision>
  <dcterms:created xsi:type="dcterms:W3CDTF">2010-11-02T05:13:38Z</dcterms:created>
  <dcterms:modified xsi:type="dcterms:W3CDTF">2010-11-02T13:48:03Z</dcterms:modified>
</cp:coreProperties>
</file>