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4"/>
  </p:notesMasterIdLst>
  <p:sldIdLst>
    <p:sldId id="256" r:id="rId2"/>
    <p:sldId id="276" r:id="rId3"/>
    <p:sldId id="277" r:id="rId4"/>
    <p:sldId id="263" r:id="rId5"/>
    <p:sldId id="269" r:id="rId6"/>
    <p:sldId id="265" r:id="rId7"/>
    <p:sldId id="257" r:id="rId8"/>
    <p:sldId id="270" r:id="rId9"/>
    <p:sldId id="275" r:id="rId10"/>
    <p:sldId id="262" r:id="rId11"/>
    <p:sldId id="261" r:id="rId12"/>
    <p:sldId id="259" r:id="rId13"/>
    <p:sldId id="264" r:id="rId14"/>
    <p:sldId id="266" r:id="rId15"/>
    <p:sldId id="268" r:id="rId16"/>
    <p:sldId id="271" r:id="rId17"/>
    <p:sldId id="267" r:id="rId18"/>
    <p:sldId id="258" r:id="rId19"/>
    <p:sldId id="272" r:id="rId20"/>
    <p:sldId id="273" r:id="rId21"/>
    <p:sldId id="260" r:id="rId22"/>
    <p:sldId id="274" r:id="rId23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CB42"/>
    <a:srgbClr val="E5FF87"/>
    <a:srgbClr val="FFFFFF"/>
    <a:srgbClr val="FFFF66"/>
    <a:srgbClr val="FFFF00"/>
    <a:srgbClr val="F2F72D"/>
    <a:srgbClr val="E9EE12"/>
    <a:srgbClr val="A62E1A"/>
    <a:srgbClr val="008000"/>
    <a:srgbClr val="99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252" autoAdjust="0"/>
    <p:restoredTop sz="94660"/>
  </p:normalViewPr>
  <p:slideViewPr>
    <p:cSldViewPr>
      <p:cViewPr varScale="1">
        <p:scale>
          <a:sx n="69" d="100"/>
          <a:sy n="69" d="100"/>
        </p:scale>
        <p:origin x="-147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DF48DF-858C-43E5-A7F5-6F14031D0B04}" type="datetimeFigureOut">
              <a:rPr lang="es-MX" smtClean="0"/>
              <a:t>11/11/2009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24B201-3982-4122-9E03-C4D44B3FCADA}" type="slidenum">
              <a:rPr lang="es-MX" smtClean="0"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4B201-3982-4122-9E03-C4D44B3FCADA}" type="slidenum">
              <a:rPr lang="es-MX" smtClean="0"/>
              <a:t>1</a:t>
            </a:fld>
            <a:endParaRPr lang="es-MX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4B201-3982-4122-9E03-C4D44B3FCADA}" type="slidenum">
              <a:rPr lang="es-MX" smtClean="0"/>
              <a:t>10</a:t>
            </a:fld>
            <a:endParaRPr lang="es-MX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4B201-3982-4122-9E03-C4D44B3FCADA}" type="slidenum">
              <a:rPr lang="es-MX" smtClean="0"/>
              <a:t>11</a:t>
            </a:fld>
            <a:endParaRPr lang="es-MX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4B201-3982-4122-9E03-C4D44B3FCADA}" type="slidenum">
              <a:rPr lang="es-MX" smtClean="0"/>
              <a:t>12</a:t>
            </a:fld>
            <a:endParaRPr lang="es-MX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4B201-3982-4122-9E03-C4D44B3FCADA}" type="slidenum">
              <a:rPr lang="es-MX" smtClean="0"/>
              <a:t>13</a:t>
            </a:fld>
            <a:endParaRPr lang="es-MX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4B201-3982-4122-9E03-C4D44B3FCADA}" type="slidenum">
              <a:rPr lang="es-MX" smtClean="0"/>
              <a:t>14</a:t>
            </a:fld>
            <a:endParaRPr lang="es-MX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4B201-3982-4122-9E03-C4D44B3FCADA}" type="slidenum">
              <a:rPr lang="es-MX" smtClean="0"/>
              <a:t>15</a:t>
            </a:fld>
            <a:endParaRPr lang="es-MX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4B201-3982-4122-9E03-C4D44B3FCADA}" type="slidenum">
              <a:rPr lang="es-MX" smtClean="0"/>
              <a:t>16</a:t>
            </a:fld>
            <a:endParaRPr lang="es-MX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4B201-3982-4122-9E03-C4D44B3FCADA}" type="slidenum">
              <a:rPr lang="es-MX" smtClean="0"/>
              <a:t>17</a:t>
            </a:fld>
            <a:endParaRPr lang="es-MX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4B201-3982-4122-9E03-C4D44B3FCADA}" type="slidenum">
              <a:rPr lang="es-MX" smtClean="0"/>
              <a:t>18</a:t>
            </a:fld>
            <a:endParaRPr lang="es-MX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4B201-3982-4122-9E03-C4D44B3FCADA}" type="slidenum">
              <a:rPr lang="es-MX" smtClean="0"/>
              <a:t>19</a:t>
            </a:fld>
            <a:endParaRPr lang="es-MX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4B201-3982-4122-9E03-C4D44B3FCADA}" type="slidenum">
              <a:rPr lang="es-MX" smtClean="0"/>
              <a:t>2</a:t>
            </a:fld>
            <a:endParaRPr lang="es-MX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4B201-3982-4122-9E03-C4D44B3FCADA}" type="slidenum">
              <a:rPr lang="es-MX" smtClean="0"/>
              <a:t>20</a:t>
            </a:fld>
            <a:endParaRPr lang="es-MX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4B201-3982-4122-9E03-C4D44B3FCADA}" type="slidenum">
              <a:rPr lang="es-MX" smtClean="0"/>
              <a:t>21</a:t>
            </a:fld>
            <a:endParaRPr lang="es-MX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4B201-3982-4122-9E03-C4D44B3FCADA}" type="slidenum">
              <a:rPr lang="es-MX" smtClean="0"/>
              <a:t>22</a:t>
            </a:fld>
            <a:endParaRPr lang="es-MX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4B201-3982-4122-9E03-C4D44B3FCADA}" type="slidenum">
              <a:rPr lang="es-MX" smtClean="0"/>
              <a:t>3</a:t>
            </a:fld>
            <a:endParaRPr lang="es-MX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4B201-3982-4122-9E03-C4D44B3FCADA}" type="slidenum">
              <a:rPr lang="es-MX" smtClean="0"/>
              <a:t>4</a:t>
            </a:fld>
            <a:endParaRPr lang="es-MX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4B201-3982-4122-9E03-C4D44B3FCADA}" type="slidenum">
              <a:rPr lang="es-MX" smtClean="0"/>
              <a:t>5</a:t>
            </a:fld>
            <a:endParaRPr lang="es-MX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4B201-3982-4122-9E03-C4D44B3FCADA}" type="slidenum">
              <a:rPr lang="es-MX" smtClean="0"/>
              <a:t>6</a:t>
            </a:fld>
            <a:endParaRPr lang="es-MX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4B201-3982-4122-9E03-C4D44B3FCADA}" type="slidenum">
              <a:rPr lang="es-MX" smtClean="0"/>
              <a:t>7</a:t>
            </a:fld>
            <a:endParaRPr lang="es-MX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4B201-3982-4122-9E03-C4D44B3FCADA}" type="slidenum">
              <a:rPr lang="es-MX" smtClean="0"/>
              <a:t>8</a:t>
            </a:fld>
            <a:endParaRPr lang="es-MX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4B201-3982-4122-9E03-C4D44B3FCADA}" type="slidenum">
              <a:rPr lang="es-MX" smtClean="0"/>
              <a:t>9</a:t>
            </a:fld>
            <a:endParaRPr lang="es-MX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DCEA8-21DC-4BF9-82C9-8D9035032346}" type="datetimeFigureOut">
              <a:rPr lang="es-ES" smtClean="0"/>
              <a:pPr/>
              <a:t>11/11/2009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367F6-CFBA-42F5-85F8-72385A29692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DCEA8-21DC-4BF9-82C9-8D9035032346}" type="datetimeFigureOut">
              <a:rPr lang="es-ES" smtClean="0"/>
              <a:pPr/>
              <a:t>11/11/2009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367F6-CFBA-42F5-85F8-72385A29692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DCEA8-21DC-4BF9-82C9-8D9035032346}" type="datetimeFigureOut">
              <a:rPr lang="es-ES" smtClean="0"/>
              <a:pPr/>
              <a:t>11/11/2009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367F6-CFBA-42F5-85F8-72385A29692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DCEA8-21DC-4BF9-82C9-8D9035032346}" type="datetimeFigureOut">
              <a:rPr lang="es-ES" smtClean="0"/>
              <a:pPr/>
              <a:t>11/11/2009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367F6-CFBA-42F5-85F8-72385A29692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DCEA8-21DC-4BF9-82C9-8D9035032346}" type="datetimeFigureOut">
              <a:rPr lang="es-ES" smtClean="0"/>
              <a:pPr/>
              <a:t>11/11/2009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367F6-CFBA-42F5-85F8-72385A29692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DCEA8-21DC-4BF9-82C9-8D9035032346}" type="datetimeFigureOut">
              <a:rPr lang="es-ES" smtClean="0"/>
              <a:pPr/>
              <a:t>11/11/2009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367F6-CFBA-42F5-85F8-72385A29692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DCEA8-21DC-4BF9-82C9-8D9035032346}" type="datetimeFigureOut">
              <a:rPr lang="es-ES" smtClean="0"/>
              <a:pPr/>
              <a:t>11/11/2009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367F6-CFBA-42F5-85F8-72385A29692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DCEA8-21DC-4BF9-82C9-8D9035032346}" type="datetimeFigureOut">
              <a:rPr lang="es-ES" smtClean="0"/>
              <a:pPr/>
              <a:t>11/11/2009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367F6-CFBA-42F5-85F8-72385A29692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DCEA8-21DC-4BF9-82C9-8D9035032346}" type="datetimeFigureOut">
              <a:rPr lang="es-ES" smtClean="0"/>
              <a:pPr/>
              <a:t>11/11/2009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367F6-CFBA-42F5-85F8-72385A29692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DCEA8-21DC-4BF9-82C9-8D9035032346}" type="datetimeFigureOut">
              <a:rPr lang="es-ES" smtClean="0"/>
              <a:pPr/>
              <a:t>11/11/2009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367F6-CFBA-42F5-85F8-72385A29692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DCEA8-21DC-4BF9-82C9-8D9035032346}" type="datetimeFigureOut">
              <a:rPr lang="es-ES" smtClean="0"/>
              <a:pPr/>
              <a:t>11/11/2009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367F6-CFBA-42F5-85F8-72385A29692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CB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DCEA8-21DC-4BF9-82C9-8D9035032346}" type="datetimeFigureOut">
              <a:rPr lang="es-ES" smtClean="0"/>
              <a:pPr/>
              <a:t>11/11/2009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367F6-CFBA-42F5-85F8-72385A29692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 idx="4294967295"/>
          </p:nvPr>
        </p:nvSpPr>
        <p:spPr>
          <a:xfrm>
            <a:off x="1371600" y="4343400"/>
            <a:ext cx="7772400" cy="1974850"/>
          </a:xfrm>
        </p:spPr>
        <p:txBody>
          <a:bodyPr/>
          <a:lstStyle/>
          <a:p>
            <a:r>
              <a:rPr lang="es-MX" dirty="0" smtClean="0"/>
              <a:t>CHANTE</a:t>
            </a:r>
            <a:endParaRPr lang="es-ES" dirty="0"/>
          </a:p>
        </p:txBody>
      </p:sp>
      <p:pic>
        <p:nvPicPr>
          <p:cNvPr id="4" name="3 Imagen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57166"/>
            <a:ext cx="8429684" cy="621510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GetAttachment.aspx (1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3" y="214290"/>
            <a:ext cx="8715436" cy="635795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GetAttachment.aspx (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728" y="500042"/>
            <a:ext cx="6381773" cy="4786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SC012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99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2 CuadroTexto"/>
          <p:cNvSpPr txBox="1"/>
          <p:nvPr/>
        </p:nvSpPr>
        <p:spPr>
          <a:xfrm>
            <a:off x="2786050" y="214290"/>
            <a:ext cx="4500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latin typeface="Aharoni" pitchFamily="2" charset="-79"/>
                <a:cs typeface="Aharoni" pitchFamily="2" charset="-79"/>
              </a:rPr>
              <a:t>EN EL CHANTE DE TODOS</a:t>
            </a:r>
            <a:endParaRPr lang="es-ES" sz="2400" b="1" dirty="0"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sandra.jpg"/>
          <p:cNvPicPr>
            <a:picLocks noChangeAspect="1"/>
          </p:cNvPicPr>
          <p:nvPr/>
        </p:nvPicPr>
        <p:blipFill>
          <a:blip r:embed="rId3" cstate="print">
            <a:lum bright="-22000" contrast="12000"/>
          </a:blip>
          <a:stretch>
            <a:fillRect/>
          </a:stretch>
        </p:blipFill>
        <p:spPr>
          <a:xfrm>
            <a:off x="571472" y="285728"/>
            <a:ext cx="8072464" cy="6400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10204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2 Imagen" descr="P10204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142852"/>
            <a:ext cx="8786874" cy="65722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10204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0232" y="142852"/>
            <a:ext cx="5143500" cy="6572296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10204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0250" y="142852"/>
            <a:ext cx="5143500" cy="65722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C6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CB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img140.jpg"/>
          <p:cNvPicPr>
            <a:picLocks noChangeAspect="1"/>
          </p:cNvPicPr>
          <p:nvPr/>
        </p:nvPicPr>
        <p:blipFill>
          <a:blip r:embed="rId3" cstate="print">
            <a:lum bright="-19000" contrast="5000"/>
          </a:blip>
          <a:stretch>
            <a:fillRect/>
          </a:stretch>
        </p:blipFill>
        <p:spPr>
          <a:xfrm>
            <a:off x="428596" y="428604"/>
            <a:ext cx="8286808" cy="6000792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E2CB42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SC011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14480" y="500042"/>
            <a:ext cx="5643602" cy="5786478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FFC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DC114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85728"/>
            <a:ext cx="8429684" cy="6161504"/>
          </a:xfrm>
          <a:prstGeom prst="rect">
            <a:avLst/>
          </a:prstGeom>
          <a:solidFill>
            <a:srgbClr val="E2CB42"/>
          </a:solidFill>
          <a:ln w="1905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42910" y="1285860"/>
            <a:ext cx="7772400" cy="2743218"/>
          </a:xfrm>
        </p:spPr>
        <p:txBody>
          <a:bodyPr>
            <a:normAutofit fontScale="90000"/>
          </a:bodyPr>
          <a:lstStyle/>
          <a:p>
            <a:r>
              <a:rPr lang="es-MX" b="1" dirty="0" smtClean="0"/>
              <a:t/>
            </a:r>
            <a:br>
              <a:rPr lang="es-MX" b="1" dirty="0" smtClean="0"/>
            </a:br>
            <a:r>
              <a:rPr lang="es-MX" b="1" dirty="0" smtClean="0"/>
              <a:t/>
            </a:r>
            <a:br>
              <a:rPr lang="es-MX" b="1" dirty="0" smtClean="0"/>
            </a:br>
            <a:r>
              <a:rPr lang="es-MX" b="1" dirty="0" smtClean="0"/>
              <a:t/>
            </a:r>
            <a:br>
              <a:rPr lang="es-MX" b="1" dirty="0" smtClean="0"/>
            </a:br>
            <a:r>
              <a:rPr lang="es-MX" b="1" dirty="0" smtClean="0"/>
              <a:t/>
            </a:r>
            <a:br>
              <a:rPr lang="es-MX" b="1" dirty="0" smtClean="0"/>
            </a:br>
            <a:r>
              <a:rPr lang="es-MX" b="1" dirty="0" smtClean="0"/>
              <a:t/>
            </a:r>
            <a:br>
              <a:rPr lang="es-MX" b="1" dirty="0" smtClean="0"/>
            </a:br>
            <a:r>
              <a:rPr lang="es-MX" sz="4200" b="1" dirty="0" smtClean="0"/>
              <a:t>SAN MATEO TLALTENANGO</a:t>
            </a:r>
            <a:br>
              <a:rPr lang="es-MX" sz="4200" b="1" dirty="0" smtClean="0"/>
            </a:br>
            <a:r>
              <a:rPr lang="es-MX" sz="2900" b="1" dirty="0" smtClean="0"/>
              <a:t/>
            </a:r>
            <a:br>
              <a:rPr lang="es-MX" sz="2900" b="1" dirty="0" smtClean="0"/>
            </a:br>
            <a:r>
              <a:rPr lang="es-MX" sz="2900" dirty="0" smtClean="0"/>
              <a:t>* Poniente del Distrito Federal</a:t>
            </a:r>
            <a:br>
              <a:rPr lang="es-MX" sz="2900" dirty="0" smtClean="0"/>
            </a:br>
            <a:r>
              <a:rPr lang="es-MX" sz="2900" dirty="0" smtClean="0"/>
              <a:t/>
            </a:r>
            <a:br>
              <a:rPr lang="es-MX" sz="2900" dirty="0" smtClean="0"/>
            </a:br>
            <a:r>
              <a:rPr lang="es-MX" sz="2900" dirty="0" smtClean="0"/>
              <a:t>* Caracterizado como </a:t>
            </a:r>
            <a:r>
              <a:rPr lang="es-MX" sz="2900" dirty="0" smtClean="0"/>
              <a:t>p</a:t>
            </a:r>
            <a:r>
              <a:rPr lang="es-MX" sz="2900" dirty="0" smtClean="0"/>
              <a:t>ueblo</a:t>
            </a:r>
            <a:br>
              <a:rPr lang="es-MX" sz="2900" dirty="0" smtClean="0"/>
            </a:br>
            <a:r>
              <a:rPr lang="es-MX" sz="2900" dirty="0" smtClean="0"/>
              <a:t/>
            </a:r>
            <a:br>
              <a:rPr lang="es-MX" sz="2900" dirty="0" smtClean="0"/>
            </a:br>
            <a:r>
              <a:rPr lang="es-MX" sz="2900" dirty="0" smtClean="0"/>
              <a:t>* Entorno marcado por el crecimiento de la denominada “Ciudad Santa </a:t>
            </a:r>
            <a:r>
              <a:rPr lang="es-MX" sz="2900" dirty="0" err="1" smtClean="0"/>
              <a:t>Fé</a:t>
            </a:r>
            <a:r>
              <a:rPr lang="es-MX" sz="2900" dirty="0" smtClean="0"/>
              <a:t>”.</a:t>
            </a:r>
            <a:br>
              <a:rPr lang="es-MX" sz="2900" dirty="0" smtClean="0"/>
            </a:br>
            <a:r>
              <a:rPr lang="es-MX" sz="2900" dirty="0" smtClean="0"/>
              <a:t/>
            </a:r>
            <a:br>
              <a:rPr lang="es-MX" sz="2900" dirty="0" smtClean="0"/>
            </a:br>
            <a:r>
              <a:rPr lang="es-MX" sz="2900" dirty="0" smtClean="0"/>
              <a:t>* Con impacto social y ambiental. </a:t>
            </a:r>
            <a:r>
              <a:rPr lang="es-MX" sz="2300" dirty="0" smtClean="0"/>
              <a:t/>
            </a:r>
            <a:br>
              <a:rPr lang="es-MX" sz="2300" dirty="0" smtClean="0"/>
            </a:br>
            <a:r>
              <a:rPr lang="es-MX" sz="2300" dirty="0" smtClean="0"/>
              <a:t/>
            </a:r>
            <a:br>
              <a:rPr lang="es-MX" sz="2300" dirty="0" smtClean="0"/>
            </a:br>
            <a:r>
              <a:rPr lang="es-MX" b="1" dirty="0" smtClean="0"/>
              <a:t/>
            </a:r>
            <a:br>
              <a:rPr lang="es-MX" b="1" dirty="0" smtClean="0"/>
            </a:br>
            <a:r>
              <a:rPr lang="es-MX" sz="2600" dirty="0" smtClean="0">
                <a:latin typeface="+mn-lt"/>
              </a:rPr>
              <a:t/>
            </a:r>
            <a:br>
              <a:rPr lang="es-MX" sz="2600" dirty="0" smtClean="0">
                <a:latin typeface="+mn-lt"/>
              </a:rPr>
            </a:br>
            <a:endParaRPr lang="es-ES" sz="26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SDC115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642918"/>
            <a:ext cx="7524803" cy="56436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SC013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14290"/>
            <a:ext cx="8667779" cy="65008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2 CuadroTexto"/>
          <p:cNvSpPr txBox="1"/>
          <p:nvPr/>
        </p:nvSpPr>
        <p:spPr>
          <a:xfrm>
            <a:off x="1142976" y="5786454"/>
            <a:ext cx="7072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latin typeface="Aharoni" pitchFamily="2" charset="-79"/>
                <a:cs typeface="Aharoni" pitchFamily="2" charset="-79"/>
              </a:rPr>
              <a:t>CON ORGANIZACIONES SIMILARES EN NOGALES, QUERÉTARO.</a:t>
            </a:r>
            <a:endParaRPr lang="es-ES" b="1" dirty="0"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IMG_21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8000" y="381000"/>
            <a:ext cx="8128000" cy="609600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75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4" name="3 CuadroTexto"/>
          <p:cNvSpPr txBox="1"/>
          <p:nvPr/>
        </p:nvSpPr>
        <p:spPr>
          <a:xfrm>
            <a:off x="3714744" y="571480"/>
            <a:ext cx="1428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latin typeface="Aharoni" pitchFamily="2" charset="-79"/>
                <a:cs typeface="Aharoni" pitchFamily="2" charset="-79"/>
              </a:rPr>
              <a:t>¡</a:t>
            </a:r>
            <a:r>
              <a:rPr lang="es-MX" dirty="0" smtClean="0">
                <a:latin typeface="Aharoni" pitchFamily="2" charset="-79"/>
                <a:cs typeface="Aharoni" pitchFamily="2" charset="-79"/>
              </a:rPr>
              <a:t>GRACIAS</a:t>
            </a:r>
            <a:r>
              <a:rPr lang="es-MX" sz="2400" dirty="0" smtClean="0">
                <a:latin typeface="Aharoni" pitchFamily="2" charset="-79"/>
                <a:cs typeface="Aharoni" pitchFamily="2" charset="-79"/>
              </a:rPr>
              <a:t>!</a:t>
            </a:r>
            <a:r>
              <a:rPr lang="es-MX" dirty="0" smtClean="0"/>
              <a:t>  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928662" y="3714752"/>
            <a:ext cx="750099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800" b="1" dirty="0" smtClean="0"/>
              <a:t>¿ QUÉ QUEREMOS?</a:t>
            </a:r>
          </a:p>
          <a:p>
            <a:r>
              <a:rPr lang="es-MX" sz="2400" dirty="0" smtClean="0"/>
              <a:t>CONSTRUIR UN ESPACIO PARA LOGRAR LA INTERACCIÓN COMUNITARIA A TRAVÉS DE DIVERSAS ACTIVIDADES  QUE IMPACTEN EN LAS NECESIDADES DE LA COMUNIDAD</a:t>
            </a:r>
            <a:r>
              <a:rPr lang="es-MX" sz="2400" dirty="0" smtClean="0"/>
              <a:t>.</a:t>
            </a:r>
            <a:endParaRPr lang="es-MX" sz="2400" dirty="0" smtClean="0"/>
          </a:p>
          <a:p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857224" y="1142984"/>
            <a:ext cx="750099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800" b="1" dirty="0" smtClean="0">
                <a:latin typeface="+mj-lt"/>
              </a:rPr>
              <a:t>¿QUIÉNES SOMOS?</a:t>
            </a:r>
            <a:r>
              <a:rPr lang="es-MX" dirty="0" smtClean="0"/>
              <a:t/>
            </a:r>
            <a:br>
              <a:rPr lang="es-MX" dirty="0" smtClean="0"/>
            </a:br>
            <a:r>
              <a:rPr lang="es-MX" sz="2400" dirty="0" smtClean="0"/>
              <a:t>SOMOS UN GRUPO DE JÓVENES ACTIVOS Y PREOCUPADOS POR LA CARENCIA DE ESPACIOS ABIERTOS </a:t>
            </a:r>
            <a:r>
              <a:rPr lang="es-MX" sz="2400" dirty="0" smtClean="0"/>
              <a:t>EN NUESTRA COMUNIDAD.</a:t>
            </a:r>
            <a:endParaRPr lang="es-MX" sz="2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IMG_19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3357562"/>
            <a:ext cx="4445001" cy="33337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1 Imagen" descr="IMG_1963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868" y="214290"/>
            <a:ext cx="5230820" cy="39231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7 Rectángulo"/>
          <p:cNvSpPr/>
          <p:nvPr/>
        </p:nvSpPr>
        <p:spPr>
          <a:xfrm>
            <a:off x="714348" y="1214422"/>
            <a:ext cx="26003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s-MX" sz="5400" b="1" cap="none" spc="0" dirty="0" smtClean="0">
                <a:ln w="50800"/>
                <a:effectLst/>
                <a:latin typeface="Britannic Bold" pitchFamily="34" charset="0"/>
              </a:rPr>
              <a:t>Nuestro</a:t>
            </a:r>
            <a:endParaRPr lang="es-ES" sz="5400" b="1" cap="none" spc="0" dirty="0">
              <a:ln w="50800"/>
              <a:effectLst/>
              <a:latin typeface="Britannic Bold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000760" y="4857760"/>
            <a:ext cx="18758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s-MX" sz="5400" b="1" cap="none" spc="0" dirty="0" smtClean="0">
                <a:ln w="50800"/>
                <a:effectLst/>
                <a:latin typeface="Britannic Bold" pitchFamily="34" charset="0"/>
              </a:rPr>
              <a:t>inicio</a:t>
            </a:r>
            <a:endParaRPr lang="es-ES" sz="5400" b="1" cap="none" spc="0" dirty="0">
              <a:ln w="50800"/>
              <a:effectLst/>
              <a:latin typeface="Britannic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pinta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428604"/>
            <a:ext cx="7786710" cy="58400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10203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42852"/>
            <a:ext cx="8715436" cy="65722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SC011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428604"/>
            <a:ext cx="8023401" cy="57864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SDC115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214942" cy="4143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2 Imagen" descr="SDC115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9058" y="2946794"/>
            <a:ext cx="5214942" cy="3911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4 Rectángulo"/>
          <p:cNvSpPr/>
          <p:nvPr/>
        </p:nvSpPr>
        <p:spPr>
          <a:xfrm>
            <a:off x="5622522" y="1285860"/>
            <a:ext cx="25747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s-MX" sz="5400" b="1" cap="none" spc="0" dirty="0" smtClean="0">
                <a:ln w="50800"/>
                <a:effectLst/>
                <a:latin typeface="Britannic Bold" pitchFamily="34" charset="0"/>
              </a:rPr>
              <a:t>CHANTE</a:t>
            </a:r>
            <a:endParaRPr lang="es-ES" sz="5400" b="1" cap="none" spc="0" dirty="0">
              <a:ln w="50800"/>
              <a:effectLst/>
              <a:latin typeface="Britannic Bold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92548" y="4714884"/>
            <a:ext cx="3659976" cy="8925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s-MX" sz="5200" b="1" cap="none" spc="0" dirty="0" smtClean="0">
                <a:ln w="50800"/>
                <a:effectLst/>
                <a:latin typeface="Britannic Bold" pitchFamily="34" charset="0"/>
              </a:rPr>
              <a:t>AMBULANTE</a:t>
            </a:r>
            <a:endParaRPr lang="es-ES" sz="5200" b="1" cap="none" spc="0" dirty="0">
              <a:ln w="50800"/>
              <a:effectLst/>
              <a:latin typeface="Britannic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DC115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0" y="785794"/>
            <a:ext cx="7072298" cy="53042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607</TotalTime>
  <Words>73</Words>
  <Application>Microsoft Office PowerPoint</Application>
  <PresentationFormat>Presentación en pantalla (4:3)</PresentationFormat>
  <Paragraphs>34</Paragraphs>
  <Slides>22</Slides>
  <Notes>22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3" baseType="lpstr">
      <vt:lpstr>Tema de Office</vt:lpstr>
      <vt:lpstr>CHANTE</vt:lpstr>
      <vt:lpstr>     SAN MATEO TLALTENANGO  * Poniente del Distrito Federal  * Caracterizado como pueblo  * Entorno marcado por el crecimiento de la denominada “Ciudad Santa Fé”.  * Con impacto social y ambiental.     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MarianaGD1</dc:creator>
  <cp:lastModifiedBy>ATYAKA KASONGO</cp:lastModifiedBy>
  <cp:revision>73</cp:revision>
  <dcterms:created xsi:type="dcterms:W3CDTF">2009-09-11T23:22:38Z</dcterms:created>
  <dcterms:modified xsi:type="dcterms:W3CDTF">2009-11-11T08:13:19Z</dcterms:modified>
</cp:coreProperties>
</file>